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b186d35a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b186d35a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1a34751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1a34751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1a347510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1a347510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Joseph Mohr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Franz Xaver Gruber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is calm, all is bright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 yon virgin mother and child.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infant so tender and mild,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quake at the sight,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Glories stream from heaven afar,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Heavenly hosts sing “Alleluia,”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 of God, love’s pure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Radiant beams from thy holy face,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dawn of redeeming grace,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